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20" r:id="rId3"/>
    <p:sldId id="263" r:id="rId4"/>
    <p:sldId id="273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274" r:id="rId13"/>
    <p:sldId id="275" r:id="rId14"/>
    <p:sldId id="276" r:id="rId15"/>
    <p:sldId id="277" r:id="rId16"/>
    <p:sldId id="278" r:id="rId17"/>
    <p:sldId id="280" r:id="rId18"/>
    <p:sldId id="270" r:id="rId19"/>
    <p:sldId id="281" r:id="rId20"/>
    <p:sldId id="256" r:id="rId21"/>
    <p:sldId id="302" r:id="rId22"/>
    <p:sldId id="271" r:id="rId23"/>
    <p:sldId id="272" r:id="rId24"/>
    <p:sldId id="282" r:id="rId25"/>
    <p:sldId id="283" r:id="rId26"/>
    <p:sldId id="285" r:id="rId27"/>
    <p:sldId id="286" r:id="rId28"/>
    <p:sldId id="287" r:id="rId29"/>
    <p:sldId id="260" r:id="rId30"/>
    <p:sldId id="288" r:id="rId31"/>
    <p:sldId id="297" r:id="rId32"/>
    <p:sldId id="298" r:id="rId33"/>
    <p:sldId id="299" r:id="rId34"/>
    <p:sldId id="300" r:id="rId35"/>
    <p:sldId id="301" r:id="rId36"/>
    <p:sldId id="266" r:id="rId37"/>
    <p:sldId id="291" r:id="rId38"/>
    <p:sldId id="307" r:id="rId39"/>
    <p:sldId id="308" r:id="rId40"/>
    <p:sldId id="310" r:id="rId41"/>
    <p:sldId id="309" r:id="rId42"/>
    <p:sldId id="311" r:id="rId43"/>
    <p:sldId id="261" r:id="rId44"/>
    <p:sldId id="292" r:id="rId45"/>
    <p:sldId id="303" r:id="rId46"/>
    <p:sldId id="304" r:id="rId47"/>
    <p:sldId id="305" r:id="rId48"/>
    <p:sldId id="306" r:id="rId49"/>
    <p:sldId id="289" r:id="rId50"/>
    <p:sldId id="293" r:id="rId51"/>
    <p:sldId id="294" r:id="rId52"/>
    <p:sldId id="295" r:id="rId53"/>
    <p:sldId id="296" r:id="rId54"/>
    <p:sldId id="290" r:id="rId55"/>
    <p:sldId id="31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502"/>
    <a:srgbClr val="003C7A"/>
    <a:srgbClr val="2C6103"/>
    <a:srgbClr val="328B30"/>
    <a:srgbClr val="DFDE6F"/>
    <a:srgbClr val="1F3619"/>
    <a:srgbClr val="14491E"/>
    <a:srgbClr val="91212E"/>
    <a:srgbClr val="752F38"/>
    <a:srgbClr val="0B3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38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5000">
                <a:schemeClr val="bg1"/>
              </a:gs>
              <a:gs pos="79000">
                <a:schemeClr val="bg1">
                  <a:lumMod val="85000"/>
                </a:schemeClr>
              </a:gs>
              <a:gs pos="97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430530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七天学会 </a:t>
            </a:r>
            <a:r>
              <a:rPr lang="en-US" altLang="zh-CN" sz="4400" b="1" dirty="0" err="1">
                <a:latin typeface="Arial" panose="020B0604020202020204" pitchFamily="34" charset="0"/>
                <a:ea typeface="微软雅黑" panose="020B0503020204020204" pitchFamily="34" charset="-122"/>
              </a:rPr>
              <a:t>nodeJS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dab1nmslvvntp.cloudfront.net/wp-content/uploads/2015/07/1436439824nodejs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9" b="15541"/>
          <a:stretch/>
        </p:blipFill>
        <p:spPr bwMode="auto">
          <a:xfrm>
            <a:off x="3246438" y="1724024"/>
            <a:ext cx="5715000" cy="1943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2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03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77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21512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0000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</a:p>
        </p:txBody>
      </p:sp>
    </p:spTree>
    <p:extLst>
      <p:ext uri="{BB962C8B-B14F-4D97-AF65-F5344CB8AC3E}">
        <p14:creationId xmlns:p14="http://schemas.microsoft.com/office/powerpoint/2010/main" val="330808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trike="sng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en-US" altLang="zh-CN" sz="9600" b="1" strike="sng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9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imperator</a:t>
            </a:r>
            <a:endParaRPr lang="en-US" altLang="zh-CN" sz="9600" b="1" dirty="0">
              <a:solidFill>
                <a:schemeClr val="bg1"/>
              </a:solidFill>
              <a:effectLst>
                <a:reflection blurRad="6350" stA="55000" endA="300" endPos="30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media.licdn.com/mpr/mpr/p/6/005/07c/1de/286a8a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1" y="509561"/>
            <a:ext cx="8702842" cy="58353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1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http://cdn.mos.cms.futurecdn.net/7b06c40f33ea0fba2d9d332611ea6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00024"/>
            <a:ext cx="9144000" cy="64579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资料</a:t>
            </a:r>
            <a:endParaRPr lang="zh-CN" altLang="en-US" sz="3600" kern="1200" dirty="0"/>
          </a:p>
        </p:txBody>
      </p:sp>
      <p:sp>
        <p:nvSpPr>
          <p:cNvPr id="20" name="任意多边形: 形状 15"/>
          <p:cNvSpPr/>
          <p:nvPr/>
        </p:nvSpPr>
        <p:spPr>
          <a:xfrm>
            <a:off x="2736283" y="-204239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够用</a:t>
            </a:r>
            <a:endParaRPr lang="zh-CN" altLang="en-US" sz="3600" kern="1200" dirty="0"/>
          </a:p>
        </p:txBody>
      </p:sp>
      <p:sp>
        <p:nvSpPr>
          <p:cNvPr id="23" name="任意多边形: 形状 15"/>
          <p:cNvSpPr/>
          <p:nvPr/>
        </p:nvSpPr>
        <p:spPr>
          <a:xfrm>
            <a:off x="7624322" y="-20391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暂停</a:t>
            </a:r>
            <a:endParaRPr lang="zh-CN" altLang="en-US" sz="3600" kern="1200" dirty="0"/>
          </a:p>
        </p:txBody>
      </p:sp>
      <p:sp>
        <p:nvSpPr>
          <p:cNvPr id="25" name="任意多边形: 形状 20"/>
          <p:cNvSpPr/>
          <p:nvPr/>
        </p:nvSpPr>
        <p:spPr>
          <a:xfrm>
            <a:off x="12204357" y="24262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记忆</a:t>
            </a:r>
            <a:endParaRPr lang="zh-CN" altLang="en-US" sz="3600" kern="1200" dirty="0"/>
          </a:p>
        </p:txBody>
      </p:sp>
      <p:sp>
        <p:nvSpPr>
          <p:cNvPr id="26" name="任意多边形: 形状 21"/>
          <p:cNvSpPr/>
          <p:nvPr/>
        </p:nvSpPr>
        <p:spPr>
          <a:xfrm>
            <a:off x="7685282" y="685038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常用</a:t>
            </a:r>
            <a:endParaRPr lang="zh-CN" altLang="en-US" sz="3600" kern="1200" dirty="0"/>
          </a:p>
        </p:txBody>
      </p:sp>
      <p:sp>
        <p:nvSpPr>
          <p:cNvPr id="27" name="任意多边形: 形状 23"/>
          <p:cNvSpPr/>
          <p:nvPr/>
        </p:nvSpPr>
        <p:spPr>
          <a:xfrm>
            <a:off x="2736283" y="685800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/>
              <a:t>使</a:t>
            </a:r>
            <a:r>
              <a:rPr lang="zh-CN" altLang="en-US" sz="3600" kern="1200"/>
              <a:t>用</a:t>
            </a:r>
            <a:endParaRPr lang="zh-CN" altLang="en-US" sz="3600" kern="1200" dirty="0"/>
          </a:p>
        </p:txBody>
      </p:sp>
      <p:sp>
        <p:nvSpPr>
          <p:cNvPr id="28" name="任意多边形: 形状 17"/>
          <p:cNvSpPr/>
          <p:nvPr/>
        </p:nvSpPr>
        <p:spPr>
          <a:xfrm>
            <a:off x="-1766041" y="24355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快捷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36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185 L 0.12605 0.397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2305 -0.398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0.41784 -0.002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41666 -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128 -0.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1809 0.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浏览</a:t>
            </a:r>
            <a:endParaRPr lang="zh-CN" altLang="en-US" sz="36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缓冲</a:t>
            </a:r>
            <a:endParaRPr lang="zh-CN" altLang="en-US" sz="3600" kern="1200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模式</a:t>
            </a:r>
            <a:endParaRPr lang="zh-CN" altLang="en-US" sz="3600" kern="1200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其他</a:t>
            </a:r>
            <a:endParaRPr lang="zh-CN" altLang="en-US" sz="3600" kern="1200" dirty="0"/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标签</a:t>
            </a:r>
            <a:endParaRPr lang="zh-CN" altLang="en-US" sz="3600" kern="1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/>
                <a:t>简介</a:t>
              </a:r>
              <a:endParaRPr lang="zh-CN" altLang="en-US" sz="3600" kern="1200" dirty="0"/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大纲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79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555 L -0.41328 -0.0104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http://qdatraining.com/wp-content/uploads/2015/06/nvivo_setup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6" y="1004887"/>
            <a:ext cx="70485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0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5000">
                <a:schemeClr val="bg1"/>
              </a:gs>
              <a:gs pos="79000">
                <a:schemeClr val="bg1">
                  <a:lumMod val="85000"/>
                </a:schemeClr>
              </a:gs>
              <a:gs pos="97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66980"/>
            <a:ext cx="12192000" cy="59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r="23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33624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</p:spTree>
    <p:extLst>
      <p:ext uri="{BB962C8B-B14F-4D97-AF65-F5344CB8AC3E}">
        <p14:creationId xmlns:p14="http://schemas.microsoft.com/office/powerpoint/2010/main" val="42794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555 L -0.41328 -0.0104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文本框 w"/>
          <p:cNvSpPr txBox="1">
            <a:spLocks/>
          </p:cNvSpPr>
          <p:nvPr/>
        </p:nvSpPr>
        <p:spPr>
          <a:xfrm>
            <a:off x="3541087" y="1545100"/>
            <a:ext cx="56033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p"/>
          <p:cNvSpPr txBox="1">
            <a:spLocks/>
          </p:cNvSpPr>
          <p:nvPr/>
        </p:nvSpPr>
        <p:spPr>
          <a:xfrm>
            <a:off x="3932590" y="1526481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t"/>
          <p:cNvSpPr txBox="1">
            <a:spLocks/>
          </p:cNvSpPr>
          <p:nvPr/>
        </p:nvSpPr>
        <p:spPr>
          <a:xfrm>
            <a:off x="41212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o"/>
          <p:cNvSpPr txBox="1">
            <a:spLocks/>
          </p:cNvSpPr>
          <p:nvPr/>
        </p:nvSpPr>
        <p:spPr>
          <a:xfrm>
            <a:off x="36930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5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93 -0.07129 L 1.04167E-6 -4.07407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gu"/>
          <p:cNvSpPr txBox="1">
            <a:spLocks/>
          </p:cNvSpPr>
          <p:nvPr/>
        </p:nvSpPr>
        <p:spPr>
          <a:xfrm>
            <a:off x="3040752" y="150471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0480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HL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3086 -0.05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r"/>
          <p:cNvSpPr txBox="1">
            <a:spLocks/>
          </p:cNvSpPr>
          <p:nvPr/>
        </p:nvSpPr>
        <p:spPr>
          <a:xfrm>
            <a:off x="5829300" y="1504707"/>
            <a:ext cx="2684121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0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3907 -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3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stop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:stop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39818 -0.278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09" y="-13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ZQ, ZZ"/>
          <p:cNvSpPr txBox="1">
            <a:spLocks/>
          </p:cNvSpPr>
          <p:nvPr/>
        </p:nvSpPr>
        <p:spPr>
          <a:xfrm>
            <a:off x="2705100" y="1504707"/>
            <a:ext cx="6781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ZQ   ZZ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24857 0.310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1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1" animBg="1"/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~."/>
          <p:cNvSpPr txBox="1">
            <a:spLocks/>
          </p:cNvSpPr>
          <p:nvPr/>
        </p:nvSpPr>
        <p:spPr>
          <a:xfrm>
            <a:off x="3898002" y="1504713"/>
            <a:ext cx="5779398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~    .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cd pwd"/>
          <p:cNvSpPr txBox="1">
            <a:spLocks/>
          </p:cNvSpPr>
          <p:nvPr/>
        </p:nvSpPr>
        <p:spPr>
          <a:xfrm>
            <a:off x="2209800" y="1497453"/>
            <a:ext cx="9448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:cd   :pwd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31953 0.04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i"/>
          <p:cNvSpPr txBox="1">
            <a:spLocks/>
          </p:cNvSpPr>
          <p:nvPr/>
        </p:nvSpPr>
        <p:spPr>
          <a:xfrm>
            <a:off x="5972352" y="1504713"/>
            <a:ext cx="41658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32253 0.06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1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b="77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9121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 冲 区</a:t>
            </a:r>
            <a:endParaRPr lang="en-US" altLang="zh-CN" sz="6000" b="1" dirty="0">
              <a:solidFill>
                <a:srgbClr val="9121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093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19110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127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第一天：</a:t>
            </a:r>
            <a:endParaRPr lang="en-US" altLang="zh-CN" sz="6000" b="1" dirty="0">
              <a:solidFill>
                <a:srgbClr val="1127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/>
                <a:t>跳转</a:t>
              </a:r>
              <a:endParaRPr lang="zh-CN" altLang="en-US" sz="3600" kern="120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缩放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信息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复制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滚动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1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3" name="文本框 du"/>
          <p:cNvSpPr txBox="1">
            <a:spLocks/>
          </p:cNvSpPr>
          <p:nvPr/>
        </p:nvSpPr>
        <p:spPr>
          <a:xfrm>
            <a:off x="2603500" y="1532400"/>
            <a:ext cx="7683499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C-d  C-u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0$"/>
          <p:cNvSpPr txBox="1">
            <a:spLocks/>
          </p:cNvSpPr>
          <p:nvPr/>
        </p:nvSpPr>
        <p:spPr>
          <a:xfrm>
            <a:off x="3896687" y="1545100"/>
            <a:ext cx="448531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   $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ggG"/>
          <p:cNvSpPr txBox="1">
            <a:spLocks/>
          </p:cNvSpPr>
          <p:nvPr/>
        </p:nvSpPr>
        <p:spPr>
          <a:xfrm>
            <a:off x="3284890" y="1526481"/>
            <a:ext cx="55797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gg   G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hl"/>
          <p:cNvSpPr txBox="1">
            <a:spLocks/>
          </p:cNvSpPr>
          <p:nvPr/>
        </p:nvSpPr>
        <p:spPr>
          <a:xfrm>
            <a:off x="38037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jk"/>
          <p:cNvSpPr txBox="1">
            <a:spLocks/>
          </p:cNvSpPr>
          <p:nvPr/>
        </p:nvSpPr>
        <p:spPr>
          <a:xfrm>
            <a:off x="3934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j      k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2279 -0.254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-1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3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9" name="文本框 gi"/>
          <p:cNvSpPr txBox="1">
            <a:spLocks/>
          </p:cNvSpPr>
          <p:nvPr/>
        </p:nvSpPr>
        <p:spPr>
          <a:xfrm>
            <a:off x="5245100" y="1526481"/>
            <a:ext cx="349329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s-tab"/>
          <p:cNvSpPr txBox="1">
            <a:spLocks/>
          </p:cNvSpPr>
          <p:nvPr/>
        </p:nvSpPr>
        <p:spPr>
          <a:xfrm>
            <a:off x="3606800" y="1497453"/>
            <a:ext cx="57266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tab"/>
          <p:cNvSpPr txBox="1">
            <a:spLocks/>
          </p:cNvSpPr>
          <p:nvPr/>
        </p:nvSpPr>
        <p:spPr>
          <a:xfrm>
            <a:off x="45058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3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39531 -0.0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-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1" grpId="0" animBg="1"/>
      <p:bldP spid="33" grpId="0" animBg="1"/>
      <p:bldP spid="35" grpId="0" animBg="1"/>
      <p:bldP spid="37" grpId="0" animBg="1"/>
      <p:bldP spid="9" grpId="0"/>
      <p:bldP spid="10" grpId="0"/>
      <p:bldP spid="10" grpId="1"/>
      <p:bldP spid="11" grpId="0"/>
      <p:bldP spid="1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9" name="文本框 zz"/>
          <p:cNvSpPr txBox="1">
            <a:spLocks/>
          </p:cNvSpPr>
          <p:nvPr/>
        </p:nvSpPr>
        <p:spPr>
          <a:xfrm>
            <a:off x="5168900" y="1526481"/>
            <a:ext cx="356949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zM-zR"/>
          <p:cNvSpPr txBox="1">
            <a:spLocks/>
          </p:cNvSpPr>
          <p:nvPr/>
        </p:nvSpPr>
        <p:spPr>
          <a:xfrm>
            <a:off x="2768600" y="1497453"/>
            <a:ext cx="68961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zI-zO"/>
          <p:cNvSpPr txBox="1">
            <a:spLocks/>
          </p:cNvSpPr>
          <p:nvPr/>
        </p:nvSpPr>
        <p:spPr>
          <a:xfrm>
            <a:off x="3845498" y="1504707"/>
            <a:ext cx="61621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24206 -0.25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1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9" grpId="0"/>
      <p:bldP spid="10" grpId="0"/>
      <p:bldP spid="10" grpId="1"/>
      <p:bldP spid="11" grpId="0"/>
      <p:bldP spid="1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1" name="文本框 y-Y"/>
          <p:cNvSpPr txBox="1">
            <a:spLocks/>
          </p:cNvSpPr>
          <p:nvPr/>
        </p:nvSpPr>
        <p:spPr>
          <a:xfrm>
            <a:off x="3934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y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30339 0.05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2" name="文本框 gf"/>
          <p:cNvSpPr txBox="1">
            <a:spLocks/>
          </p:cNvSpPr>
          <p:nvPr/>
        </p:nvSpPr>
        <p:spPr>
          <a:xfrm>
            <a:off x="5143500" y="1522853"/>
            <a:ext cx="43931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gf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:pa"/>
          <p:cNvSpPr txBox="1">
            <a:spLocks/>
          </p:cNvSpPr>
          <p:nvPr/>
        </p:nvSpPr>
        <p:spPr>
          <a:xfrm>
            <a:off x="45784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:pa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C-g"/>
          <p:cNvSpPr txBox="1">
            <a:spLocks/>
          </p:cNvSpPr>
          <p:nvPr/>
        </p:nvSpPr>
        <p:spPr>
          <a:xfrm>
            <a:off x="4569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C-g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30651 0.06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2" grpId="0"/>
      <p:bldP spid="10" grpId="0"/>
      <p:bldP spid="10" grpId="1"/>
      <p:bldP spid="11" grpId="0"/>
      <p:bldP spid="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1F36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   式</a:t>
            </a:r>
            <a:endParaRPr lang="en-US" altLang="zh-CN" sz="6000" b="1" dirty="0">
              <a:solidFill>
                <a:srgbClr val="1F36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/>
                <a:t>hint</a:t>
              </a:r>
              <a:endParaRPr lang="zh-CN" altLang="en-US" sz="3600" kern="1200" dirty="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dirty="0"/>
                <a:t>插入</a:t>
              </a:r>
              <a:endParaRPr lang="zh-CN" altLang="en-US" sz="3600" kern="1200" dirty="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命令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普通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可视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;-;syc"/>
          <p:cNvSpPr txBox="1">
            <a:spLocks/>
          </p:cNvSpPr>
          <p:nvPr/>
        </p:nvSpPr>
        <p:spPr>
          <a:xfrm>
            <a:off x="4249058" y="1497453"/>
            <a:ext cx="56686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30443 0.028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up,down"/>
          <p:cNvSpPr txBox="1">
            <a:spLocks/>
          </p:cNvSpPr>
          <p:nvPr/>
        </p:nvSpPr>
        <p:spPr>
          <a:xfrm>
            <a:off x="3073400" y="1497453"/>
            <a:ext cx="6310868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Dn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:"/>
          <p:cNvSpPr txBox="1">
            <a:spLocks/>
          </p:cNvSpPr>
          <p:nvPr/>
        </p:nvSpPr>
        <p:spPr>
          <a:xfrm>
            <a:off x="4178300" y="1504707"/>
            <a:ext cx="5082601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  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9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30547 0.026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090612"/>
            <a:ext cx="62865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3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;-;syc"/>
          <p:cNvSpPr txBox="1">
            <a:spLocks/>
          </p:cNvSpPr>
          <p:nvPr/>
        </p:nvSpPr>
        <p:spPr>
          <a:xfrm>
            <a:off x="3715658" y="1497453"/>
            <a:ext cx="56686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;-;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f，F"/>
          <p:cNvSpPr txBox="1">
            <a:spLocks/>
          </p:cNvSpPr>
          <p:nvPr/>
        </p:nvSpPr>
        <p:spPr>
          <a:xfrm>
            <a:off x="41629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40599 -0.031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INSERT"/>
          <p:cNvSpPr txBox="1">
            <a:spLocks/>
          </p:cNvSpPr>
          <p:nvPr/>
        </p:nvSpPr>
        <p:spPr>
          <a:xfrm>
            <a:off x="2908300" y="1497453"/>
            <a:ext cx="7188200" cy="2308324"/>
          </a:xfrm>
          <a:prstGeom prst="rect">
            <a:avLst/>
          </a:prstGeom>
          <a:solidFill>
            <a:srgbClr val="1E5502"/>
          </a:solidFill>
          <a:effectLst>
            <a:softEdge rad="127000"/>
          </a:effectLst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INSERT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2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24623 -0.246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12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可视</a:t>
            </a:r>
          </a:p>
        </p:txBody>
      </p:sp>
      <p:sp>
        <p:nvSpPr>
          <p:cNvPr id="10" name="文本框 v"/>
          <p:cNvSpPr txBox="1">
            <a:spLocks/>
          </p:cNvSpPr>
          <p:nvPr/>
        </p:nvSpPr>
        <p:spPr>
          <a:xfrm>
            <a:off x="3477126" y="1497453"/>
            <a:ext cx="590714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v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c"/>
          <p:cNvSpPr txBox="1">
            <a:spLocks/>
          </p:cNvSpPr>
          <p:nvPr/>
        </p:nvSpPr>
        <p:spPr>
          <a:xfrm>
            <a:off x="5606716" y="1504707"/>
            <a:ext cx="3362085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4206 -0.238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-1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签 页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</p:spTree>
    <p:extLst>
      <p:ext uri="{BB962C8B-B14F-4D97-AF65-F5344CB8AC3E}">
        <p14:creationId xmlns:p14="http://schemas.microsoft.com/office/powerpoint/2010/main" val="2997431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7" name="文本框 b"/>
          <p:cNvSpPr txBox="1">
            <a:spLocks/>
          </p:cNvSpPr>
          <p:nvPr/>
        </p:nvSpPr>
        <p:spPr>
          <a:xfrm>
            <a:off x="5651500" y="1522853"/>
            <a:ext cx="38851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g0，g$"/>
          <p:cNvSpPr txBox="1">
            <a:spLocks/>
          </p:cNvSpPr>
          <p:nvPr/>
        </p:nvSpPr>
        <p:spPr>
          <a:xfrm>
            <a:off x="3022600" y="1497453"/>
            <a:ext cx="7416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g0    g$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gt，gT"/>
          <p:cNvSpPr txBox="1">
            <a:spLocks/>
          </p:cNvSpPr>
          <p:nvPr/>
        </p:nvSpPr>
        <p:spPr>
          <a:xfrm>
            <a:off x="3390900" y="1504707"/>
            <a:ext cx="66802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9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20078 -0.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7" grpId="0"/>
      <p:bldP spid="8" grpId="0"/>
      <p:bldP spid="8" grpId="1"/>
      <p:bldP spid="9" grpId="0"/>
      <p:bldP spid="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u"/>
          <p:cNvSpPr txBox="1">
            <a:spLocks/>
          </p:cNvSpPr>
          <p:nvPr/>
        </p:nvSpPr>
        <p:spPr>
          <a:xfrm>
            <a:off x="5600700" y="1497453"/>
            <a:ext cx="48387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d, D"/>
          <p:cNvSpPr txBox="1">
            <a:spLocks/>
          </p:cNvSpPr>
          <p:nvPr/>
        </p:nvSpPr>
        <p:spPr>
          <a:xfrm>
            <a:off x="3632200" y="1504707"/>
            <a:ext cx="6438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9922 -0.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  <p:bldP spid="9" grpId="0"/>
      <p:bldP spid="9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tabm"/>
          <p:cNvSpPr txBox="1">
            <a:spLocks/>
          </p:cNvSpPr>
          <p:nvPr/>
        </p:nvSpPr>
        <p:spPr>
          <a:xfrm>
            <a:off x="3746500" y="1497453"/>
            <a:ext cx="6692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tabm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20078 0.140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t, T"/>
          <p:cNvSpPr txBox="1">
            <a:spLocks/>
          </p:cNvSpPr>
          <p:nvPr/>
        </p:nvSpPr>
        <p:spPr>
          <a:xfrm>
            <a:off x="4051300" y="1497453"/>
            <a:ext cx="6692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19713 0.140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2C61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    他</a:t>
            </a:r>
            <a:endParaRPr lang="en-US" altLang="zh-CN" sz="6000" b="1" dirty="0">
              <a:solidFill>
                <a:srgbClr val="2C61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79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133475"/>
            <a:ext cx="6019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/          ?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n   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5883442" y="1497453"/>
            <a:ext cx="449065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862136" y="1497453"/>
            <a:ext cx="6511955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:help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6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" b="6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2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2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143000"/>
            <a:ext cx="60674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119187"/>
            <a:ext cx="6153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52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17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267</Words>
  <Application>Microsoft Office PowerPoint</Application>
  <PresentationFormat>宽屏</PresentationFormat>
  <Paragraphs>212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王顶</cp:lastModifiedBy>
  <cp:revision>67</cp:revision>
  <dcterms:created xsi:type="dcterms:W3CDTF">2016-12-16T12:54:27Z</dcterms:created>
  <dcterms:modified xsi:type="dcterms:W3CDTF">2017-01-03T13:31:57Z</dcterms:modified>
</cp:coreProperties>
</file>